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85697" autoAdjust="0"/>
  </p:normalViewPr>
  <p:slideViewPr>
    <p:cSldViewPr snapToGrid="0">
      <p:cViewPr varScale="1">
        <p:scale>
          <a:sx n="73" d="100"/>
          <a:sy n="73" d="100"/>
        </p:scale>
        <p:origin x="153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142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598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512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du.rsc.org/resources/pva-polymer-slime/756.article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hyperlink" Target="https://edu.rsc.org/resources/pva-polymer-slime/756.articl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edu.rsc.org/resources/pva-polymer-slime/756.articl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edu.rsc.org/resources/pva-polymer-slime/756.articl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du.rsc.org/resources/pva-polymer-slime/756.article" TargetMode="Externa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710" y="523928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Cross linked PVA (1/2)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96139" y="2450941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How will PVA’s  properties change when borax is added to PVA solution?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4226241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Write down the thinking behind your prediction.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579551" y="3716378"/>
            <a:ext cx="2477521" cy="1023732"/>
            <a:chOff x="5803787" y="3639514"/>
            <a:chExt cx="2477521" cy="1023732"/>
          </a:xfrm>
        </p:grpSpPr>
        <p:pic>
          <p:nvPicPr>
            <p:cNvPr id="10" name="Picture 2" descr="Eye protectio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3787" y="3639514"/>
              <a:ext cx="1023732" cy="1023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 descr="Glove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6696" y="3639514"/>
              <a:ext cx="1014612" cy="1023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30A6167-CAC5-4B63-8604-FE11A5282CFB}"/>
              </a:ext>
            </a:extLst>
          </p:cNvPr>
          <p:cNvSpPr/>
          <p:nvPr/>
        </p:nvSpPr>
        <p:spPr>
          <a:xfrm>
            <a:off x="517584" y="809038"/>
            <a:ext cx="4572000" cy="143520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PVA is a polymer.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PVA is runny.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Mixing borax solution with PVA solution adds crosslinks.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200AE72-9DBE-41D7-BCFD-5B31EF8E2F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049" y="1003079"/>
            <a:ext cx="4281423" cy="21385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4F1C454-F1CC-412C-988F-6A8DB3B2B252}"/>
              </a:ext>
            </a:extLst>
          </p:cNvPr>
          <p:cNvSpPr txBox="1"/>
          <p:nvPr/>
        </p:nvSpPr>
        <p:spPr>
          <a:xfrm>
            <a:off x="82821" y="5834559"/>
            <a:ext cx="8912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Please see </a:t>
            </a:r>
            <a:r>
              <a:rPr lang="en-GB" sz="1600" dirty="0">
                <a:hlinkClick r:id="rId6"/>
              </a:rPr>
              <a:t>https://edu.rsc.org/resources/pva-polymer-slime/756.article</a:t>
            </a:r>
            <a:r>
              <a:rPr lang="en-GB" sz="1600" dirty="0"/>
              <a:t> for health and safety information.</a:t>
            </a:r>
          </a:p>
        </p:txBody>
      </p:sp>
    </p:spTree>
    <p:extLst>
      <p:ext uri="{BB962C8B-B14F-4D97-AF65-F5344CB8AC3E}">
        <p14:creationId xmlns:p14="http://schemas.microsoft.com/office/powerpoint/2010/main" val="1610738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7" y="669140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Cross linked PVA (2/2)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13845" y="2051732"/>
            <a:ext cx="3118998" cy="24019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Test the properties of the material made.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Describe how its properties are different to the PVA solution.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13845" y="4396001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584734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Mix 15cm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borax solution with 40cm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PVA solution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2" descr="Eye protec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962" y="860348"/>
            <a:ext cx="1023732" cy="102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Glov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876" y="860348"/>
            <a:ext cx="1014612" cy="102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CEB1F10-1B9A-41C9-9B54-B461E1C7C8C3}"/>
              </a:ext>
            </a:extLst>
          </p:cNvPr>
          <p:cNvGrpSpPr/>
          <p:nvPr/>
        </p:nvGrpSpPr>
        <p:grpSpPr>
          <a:xfrm>
            <a:off x="4717192" y="3051550"/>
            <a:ext cx="3556097" cy="653874"/>
            <a:chOff x="2101455" y="3526527"/>
            <a:chExt cx="4905326" cy="91171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809DC58-55B6-4435-80AF-B5DCACF92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63819" y="3526527"/>
              <a:ext cx="1671924" cy="28045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CF3D304-36C8-4E06-A138-A400DAE07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1455" y="3806980"/>
              <a:ext cx="4905326" cy="631264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008B1FD-BDF6-4E33-88C3-FAC37AEA2293}"/>
              </a:ext>
            </a:extLst>
          </p:cNvPr>
          <p:cNvSpPr txBox="1"/>
          <p:nvPr/>
        </p:nvSpPr>
        <p:spPr>
          <a:xfrm>
            <a:off x="143751" y="5941385"/>
            <a:ext cx="8912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Please see </a:t>
            </a:r>
            <a:r>
              <a:rPr lang="en-GB" sz="1600" dirty="0">
                <a:hlinkClick r:id="rId7"/>
              </a:rPr>
              <a:t>https://edu.rsc.org/resources/pva-polymer-slime/756.article</a:t>
            </a:r>
            <a:r>
              <a:rPr lang="en-GB" sz="1600" dirty="0"/>
              <a:t> for health and safety information.</a:t>
            </a:r>
          </a:p>
        </p:txBody>
      </p:sp>
    </p:spTree>
    <p:extLst>
      <p:ext uri="{BB962C8B-B14F-4D97-AF65-F5344CB8AC3E}">
        <p14:creationId xmlns:p14="http://schemas.microsoft.com/office/powerpoint/2010/main" val="172390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Instructions for making slime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443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noProof="0" dirty="0"/>
              <a:t>Make slime and test out its properties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379" y="3455136"/>
            <a:ext cx="4602380" cy="2298859"/>
          </a:xfrm>
          <a:prstGeom prst="rect">
            <a:avLst/>
          </a:prstGeom>
        </p:spPr>
      </p:pic>
      <p:pic>
        <p:nvPicPr>
          <p:cNvPr id="1026" name="Picture 2" descr="Eye protecti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962" y="860348"/>
            <a:ext cx="1023732" cy="102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438142"/>
            <a:ext cx="3606800" cy="1873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Apparatus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Eye protection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Measuring cylinder (50 cm</a:t>
            </a:r>
            <a:r>
              <a:rPr lang="en-GB" sz="16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Plastic cup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Plastic stirring rod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1831" y="1444012"/>
            <a:ext cx="3606800" cy="1595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Borax solution 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PVA Solution 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</a:rPr>
              <a:t>Disposable plastic gloves</a:t>
            </a:r>
          </a:p>
          <a:p>
            <a:pPr marL="285750" indent="-285750">
              <a:lnSpc>
                <a:spcPct val="113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" name="Picture 2" descr="Glov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876" y="860348"/>
            <a:ext cx="1014612" cy="102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09DE66-81E3-4151-A0B5-87D7CD8C9F43}"/>
              </a:ext>
            </a:extLst>
          </p:cNvPr>
          <p:cNvSpPr txBox="1"/>
          <p:nvPr/>
        </p:nvSpPr>
        <p:spPr>
          <a:xfrm>
            <a:off x="143751" y="5898879"/>
            <a:ext cx="8912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Please see </a:t>
            </a:r>
            <a:r>
              <a:rPr lang="en-GB" sz="1600" dirty="0">
                <a:hlinkClick r:id="rId7"/>
              </a:rPr>
              <a:t>https://edu.rsc.org/resources/pva-polymer-slime/756.article</a:t>
            </a:r>
            <a:r>
              <a:rPr lang="en-GB" sz="1600" dirty="0"/>
              <a:t> for health and safety information.</a:t>
            </a:r>
          </a:p>
        </p:txBody>
      </p:sp>
    </p:spTree>
    <p:extLst>
      <p:ext uri="{BB962C8B-B14F-4D97-AF65-F5344CB8AC3E}">
        <p14:creationId xmlns:p14="http://schemas.microsoft.com/office/powerpoint/2010/main" val="3131761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Instructions for making slime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443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noProof="0" dirty="0"/>
              <a:t>Making slime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675" y="1269341"/>
            <a:ext cx="3829688" cy="19129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199" y="1438142"/>
            <a:ext cx="4579258" cy="4387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Procedure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Measure out 40cm</a:t>
            </a:r>
            <a:r>
              <a:rPr lang="en-GB" baseline="300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of PVA solution.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Pour it into a plastic cup.  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Measure out 10cm</a:t>
            </a:r>
            <a:r>
              <a:rPr lang="en-GB" baseline="300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of borax solution. 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Add this to the PVA solution.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Stir well until it stops getting any thicker.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Put on disposable gloves.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Knead the slime well to make sure the chemicals are fully mixed.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588759" y="3639514"/>
            <a:ext cx="2477521" cy="1023732"/>
            <a:chOff x="5803787" y="3639514"/>
            <a:chExt cx="2477521" cy="1023732"/>
          </a:xfrm>
        </p:grpSpPr>
        <p:pic>
          <p:nvPicPr>
            <p:cNvPr id="1026" name="Picture 2" descr="Eye protection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3787" y="3639514"/>
              <a:ext cx="1023732" cy="1023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2" descr="Glove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6696" y="3639514"/>
              <a:ext cx="1014612" cy="1023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1B418A6-27E4-4A54-AF27-50B88EC5B60F}"/>
              </a:ext>
            </a:extLst>
          </p:cNvPr>
          <p:cNvSpPr txBox="1"/>
          <p:nvPr/>
        </p:nvSpPr>
        <p:spPr>
          <a:xfrm>
            <a:off x="143751" y="5898879"/>
            <a:ext cx="8912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Please see </a:t>
            </a:r>
            <a:r>
              <a:rPr lang="en-GB" sz="1600" dirty="0">
                <a:hlinkClick r:id="rId7"/>
              </a:rPr>
              <a:t>https://edu.rsc.org/resources/pva-polymer-slime/756.article</a:t>
            </a:r>
            <a:r>
              <a:rPr lang="en-GB" sz="1600" dirty="0"/>
              <a:t> for health and safety information.</a:t>
            </a:r>
          </a:p>
        </p:txBody>
      </p:sp>
    </p:spTree>
    <p:extLst>
      <p:ext uri="{BB962C8B-B14F-4D97-AF65-F5344CB8AC3E}">
        <p14:creationId xmlns:p14="http://schemas.microsoft.com/office/powerpoint/2010/main" val="1672967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 on the properties of slime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443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noProof="0" dirty="0"/>
              <a:t>Testing the properties of slime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1438142"/>
            <a:ext cx="7743218" cy="263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Procedure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Pull the slime apart slowly.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Pull the slime apart quickly.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Roll the slime into a ball and drop it onto the bench.</a:t>
            </a:r>
          </a:p>
          <a:p>
            <a:pPr marL="342900" indent="-342900">
              <a:lnSpc>
                <a:spcPct val="113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Roll the slime into a ball and place it carefully on the bench. Leave it for a few minutes.</a:t>
            </a:r>
          </a:p>
          <a:p>
            <a:pPr>
              <a:lnSpc>
                <a:spcPct val="113000"/>
              </a:lnSpc>
              <a:spcAft>
                <a:spcPts val="600"/>
              </a:spcAft>
            </a:pP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" name="Picture 2" descr="Eye protec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962" y="860348"/>
            <a:ext cx="1023732" cy="102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Glov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876" y="860348"/>
            <a:ext cx="1014612" cy="102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0D48F0-3AD7-437D-8019-DAFE9677F0B8}"/>
              </a:ext>
            </a:extLst>
          </p:cNvPr>
          <p:cNvSpPr txBox="1"/>
          <p:nvPr/>
        </p:nvSpPr>
        <p:spPr>
          <a:xfrm>
            <a:off x="143751" y="5898879"/>
            <a:ext cx="8912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Please see </a:t>
            </a:r>
            <a:r>
              <a:rPr lang="en-GB" sz="1600" dirty="0">
                <a:hlinkClick r:id="rId6"/>
              </a:rPr>
              <a:t>https://edu.rsc.org/resources/pva-polymer-slime/756.article</a:t>
            </a:r>
            <a:r>
              <a:rPr lang="en-GB" sz="1600" dirty="0"/>
              <a:t> for health and safety information.</a:t>
            </a:r>
          </a:p>
        </p:txBody>
      </p:sp>
    </p:spTree>
    <p:extLst>
      <p:ext uri="{BB962C8B-B14F-4D97-AF65-F5344CB8AC3E}">
        <p14:creationId xmlns:p14="http://schemas.microsoft.com/office/powerpoint/2010/main" val="2971455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201</TotalTime>
  <Words>381</Words>
  <Application>Microsoft Office PowerPoint</Application>
  <PresentationFormat>On-screen Show (4:3)</PresentationFormat>
  <Paragraphs>52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21</cp:revision>
  <dcterms:created xsi:type="dcterms:W3CDTF">2020-05-12T08:33:06Z</dcterms:created>
  <dcterms:modified xsi:type="dcterms:W3CDTF">2020-06-26T17:00:42Z</dcterms:modified>
</cp:coreProperties>
</file>